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03ce55f4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03ce55f4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03ce55f4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03ce55f4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03ce55f4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03ce55f4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03ce55f45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03ce55f4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1003ce55f45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03ce55f45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003ce55f4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g1003ce55f45_0_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Work of Jacques Bertin and Data Visualization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Joque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Michigan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4, 2021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800" y="0"/>
            <a:ext cx="58224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75" y="152400"/>
            <a:ext cx="3548039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889" y="152400"/>
            <a:ext cx="3720875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0100" y="152400"/>
            <a:ext cx="362378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7213" y="114300"/>
            <a:ext cx="5269584" cy="49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088" y="114300"/>
            <a:ext cx="3799815" cy="491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